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58" r:id="rId5"/>
    <p:sldId id="260" r:id="rId6"/>
    <p:sldId id="259" r:id="rId7"/>
    <p:sldId id="265" r:id="rId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8628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1888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093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8721753-535C-4759-9039-DDD040F13CDC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786793E-59B7-48E2-94DC-7A20A965E20A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CDD7CDD-7D38-47D8-AC40-B978FA99A94C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E9456B8-4ADD-48AC-8D61-0BDADA1D6DC8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118889F-4B4F-4FE1-BC5B-01C95CC8E346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96FAAB7-A8E2-46EE-AB78-8A2A41AE9F11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7AC17C2-D915-4DA9-B2BD-8941E1088D61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A5E356F7-DA66-494B-BEBB-D86C93473684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63118DE-9023-4303-9702-A9368D938DC5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506E266-159B-4786-BA3A-64E600D04C17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F26364B-3E21-40D5-8108-D758FC103099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26E347A-6393-4FE2-9EE1-E274DE8C1C9C}" type="datetime1">
              <a:rPr lang="en-US" smtClean="0"/>
              <a:pPr/>
              <a:t>6/17/2023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44CD262-C534-4395-A915-501E2F3F5E29}" type="datetime1">
              <a:rPr lang="en-US" smtClean="0"/>
              <a:pPr/>
              <a:t>6/17/2023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2BC16C01-9CE8-4EA4-92C3-DCC6FAFE396F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</a:t>
            </a:r>
            <a:r>
              <a:rPr lang="en-US" sz="16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</a:t>
            </a:r>
            <a:r>
              <a:rPr lang="en-US" sz="1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-2/</a:t>
            </a:r>
            <a:r>
              <a:rPr lang="en-US" sz="16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Nitya</a:t>
            </a:r>
            <a:r>
              <a:rPr lang="en-US" sz="1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/'Math/</a:t>
            </a:r>
            <a:r>
              <a:rPr lang="en-US" sz="16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snsacademy</a:t>
            </a:r>
            <a:endParaRPr sz="16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2539" y="1913860"/>
            <a:ext cx="12652745" cy="631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9456B8-4ADD-48AC-8D61-0BDADA1D6DC8}" type="datetime1">
              <a:rPr lang="en-US" smtClean="0"/>
              <a:pPr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/>
          </a:p>
        </p:txBody>
      </p:sp>
      <p:pic>
        <p:nvPicPr>
          <p:cNvPr id="1026" name="Picture 2" descr="27 Printable Outline Letters ideas | printable alphabet letters, free  printable alphabet letters, alphabet printables"/>
          <p:cNvPicPr>
            <a:picLocks noChangeAspect="1" noChangeArrowheads="1"/>
          </p:cNvPicPr>
          <p:nvPr/>
        </p:nvPicPr>
        <p:blipFill>
          <a:blip r:embed="rId2"/>
          <a:srcRect b="5943"/>
          <a:stretch>
            <a:fillRect/>
          </a:stretch>
        </p:blipFill>
        <p:spPr bwMode="auto">
          <a:xfrm>
            <a:off x="1771724" y="1659453"/>
            <a:ext cx="5713597" cy="637876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76707" y="2355407"/>
          <a:ext cx="8158716" cy="196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8716"/>
              </a:tblGrid>
              <a:tr h="19614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Mark the horizontal lines in green ,vertical</a:t>
                      </a:r>
                      <a:r>
                        <a:rPr lang="en-US" sz="2800" baseline="0" dirty="0" smtClean="0"/>
                        <a:t> lines in red, diagonal lines in blue in the given alphabet.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AB230FBD-64DB-42C4-BEDE-9C0F2A654615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86" name="AutoShape 2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9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1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3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9" name="Picture 15" descr="2-Dimensional Geometric Shapes | Types, Properties, Examp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323" y="2594345"/>
            <a:ext cx="6351552" cy="5146157"/>
          </a:xfrm>
          <a:prstGeom prst="rect">
            <a:avLst/>
          </a:prstGeom>
          <a:noFill/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719237" y="3083441"/>
          <a:ext cx="7697973" cy="522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991"/>
                <a:gridCol w="2565991"/>
                <a:gridCol w="2565991"/>
              </a:tblGrid>
              <a:tr h="91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No. of sides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corners</a:t>
                      </a:r>
                      <a:endParaRPr lang="en-US" sz="24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Circle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Triangle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Rectangle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Square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359DA0E3-CC38-47F1-BB31-1BF210D030B7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1683487" y="2022844"/>
            <a:ext cx="14796977" cy="363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Create your own picture using the given shapes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552353" y="4550735"/>
            <a:ext cx="1701210" cy="14885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42660" y="4635795"/>
            <a:ext cx="2615610" cy="1275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38753" y="4550735"/>
            <a:ext cx="1318438" cy="1233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86530" y="4550735"/>
            <a:ext cx="1360968" cy="1148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Shapes – Grade 1 Math Worksheets"/>
          <p:cNvPicPr>
            <a:picLocks noChangeAspect="1" noChangeArrowheads="1"/>
          </p:cNvPicPr>
          <p:nvPr/>
        </p:nvPicPr>
        <p:blipFill>
          <a:blip r:embed="rId3"/>
          <a:srcRect l="14360" t="11111" r="14039" b="49123"/>
          <a:stretch>
            <a:fillRect/>
          </a:stretch>
        </p:blipFill>
        <p:spPr bwMode="auto">
          <a:xfrm>
            <a:off x="12057321" y="5996763"/>
            <a:ext cx="4104167" cy="270067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078586" y="4912242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Example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B2AA9C35-58F2-41E0-A9B3-35A4B9BE1A40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</a:t>
            </a: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38" name="Picture 2" descr="3D Shape Hunt - Photo Activities for Preschoolers - Life At The Zo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5277" y="2317898"/>
            <a:ext cx="7499867" cy="665598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0" y="2482998"/>
          <a:ext cx="7868094" cy="3960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698"/>
                <a:gridCol w="2622698"/>
                <a:gridCol w="2622698"/>
              </a:tblGrid>
              <a:tr h="5657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Shape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Flat face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Curved face</a:t>
                      </a:r>
                      <a:endParaRPr lang="en-US" sz="24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Cube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Cuboid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Sphere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Cylinder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A5EC773-2A3F-4E45-99BA-7DFB5B9F6657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You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127</Words>
  <Application>Microsoft Office PowerPoint</Application>
  <PresentationFormat>Custom</PresentationFormat>
  <Paragraphs>89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8</cp:revision>
  <dcterms:created xsi:type="dcterms:W3CDTF">2006-08-16T00:00:00Z</dcterms:created>
  <dcterms:modified xsi:type="dcterms:W3CDTF">2023-06-17T07:28:47Z</dcterms:modified>
</cp:coreProperties>
</file>